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1F0091-383C-46D2-A709-1BCFE0C4247A}" v="1" dt="2023-06-06T07:14:23.0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B1F0091-383C-46D2-A709-1BCFE0C4247A}"/>
    <pc:docChg chg="modSld">
      <pc:chgData name="Narelle Wheaton" userId="6e1b2b30-480e-4f91-806b-6735d5b9e446" providerId="ADAL" clId="{2B1F0091-383C-46D2-A709-1BCFE0C4247A}" dt="2023-06-06T07:14:23.055" v="0" actId="207"/>
      <pc:docMkLst>
        <pc:docMk/>
      </pc:docMkLst>
      <pc:sldChg chg="modSp">
        <pc:chgData name="Narelle Wheaton" userId="6e1b2b30-480e-4f91-806b-6735d5b9e446" providerId="ADAL" clId="{2B1F0091-383C-46D2-A709-1BCFE0C4247A}" dt="2023-06-06T07:14:23.055" v="0" actId="207"/>
        <pc:sldMkLst>
          <pc:docMk/>
          <pc:sldMk cId="0" sldId="256"/>
        </pc:sldMkLst>
        <pc:spChg chg="mod">
          <ac:chgData name="Narelle Wheaton" userId="6e1b2b30-480e-4f91-806b-6735d5b9e446" providerId="ADAL" clId="{2B1F0091-383C-46D2-A709-1BCFE0C4247A}" dt="2023-06-06T07:14:23.055" v="0" actId="207"/>
          <ac:spMkLst>
            <pc:docMk/>
            <pc:sldMk cId="0" sldId="256"/>
            <ac:spMk id="3076" creationId="{1E02BBAA-6901-BC95-A8ED-2553BA57D946}"/>
          </ac:spMkLst>
        </pc:spChg>
      </pc:sldChg>
      <pc:sldChg chg="modSp">
        <pc:chgData name="Narelle Wheaton" userId="6e1b2b30-480e-4f91-806b-6735d5b9e446" providerId="ADAL" clId="{2B1F0091-383C-46D2-A709-1BCFE0C4247A}" dt="2023-06-06T07:14:23.055" v="0" actId="207"/>
        <pc:sldMkLst>
          <pc:docMk/>
          <pc:sldMk cId="0" sldId="257"/>
        </pc:sldMkLst>
        <pc:spChg chg="mod">
          <ac:chgData name="Narelle Wheaton" userId="6e1b2b30-480e-4f91-806b-6735d5b9e446" providerId="ADAL" clId="{2B1F0091-383C-46D2-A709-1BCFE0C4247A}" dt="2023-06-06T07:14:23.055" v="0" actId="207"/>
          <ac:spMkLst>
            <pc:docMk/>
            <pc:sldMk cId="0" sldId="257"/>
            <ac:spMk id="5124" creationId="{175B790B-2E31-3A3F-B8CD-367BED0CBB54}"/>
          </ac:spMkLst>
        </pc:spChg>
      </pc:sldChg>
      <pc:sldChg chg="modSp">
        <pc:chgData name="Narelle Wheaton" userId="6e1b2b30-480e-4f91-806b-6735d5b9e446" providerId="ADAL" clId="{2B1F0091-383C-46D2-A709-1BCFE0C4247A}" dt="2023-06-06T07:14:23.055" v="0" actId="207"/>
        <pc:sldMkLst>
          <pc:docMk/>
          <pc:sldMk cId="0" sldId="258"/>
        </pc:sldMkLst>
        <pc:spChg chg="mod">
          <ac:chgData name="Narelle Wheaton" userId="6e1b2b30-480e-4f91-806b-6735d5b9e446" providerId="ADAL" clId="{2B1F0091-383C-46D2-A709-1BCFE0C4247A}" dt="2023-06-06T07:14:23.055" v="0" actId="207"/>
          <ac:spMkLst>
            <pc:docMk/>
            <pc:sldMk cId="0" sldId="258"/>
            <ac:spMk id="7172" creationId="{F4927CC0-E258-012B-5B09-8FBFF0F958B5}"/>
          </ac:spMkLst>
        </pc:spChg>
      </pc:sldChg>
      <pc:sldChg chg="modSp">
        <pc:chgData name="Narelle Wheaton" userId="6e1b2b30-480e-4f91-806b-6735d5b9e446" providerId="ADAL" clId="{2B1F0091-383C-46D2-A709-1BCFE0C4247A}" dt="2023-06-06T07:14:23.055" v="0" actId="207"/>
        <pc:sldMkLst>
          <pc:docMk/>
          <pc:sldMk cId="0" sldId="259"/>
        </pc:sldMkLst>
        <pc:spChg chg="mod">
          <ac:chgData name="Narelle Wheaton" userId="6e1b2b30-480e-4f91-806b-6735d5b9e446" providerId="ADAL" clId="{2B1F0091-383C-46D2-A709-1BCFE0C4247A}" dt="2023-06-06T07:14:23.055" v="0" actId="207"/>
          <ac:spMkLst>
            <pc:docMk/>
            <pc:sldMk cId="0" sldId="259"/>
            <ac:spMk id="9220" creationId="{69B421C4-3F64-AFE0-C803-167AC9302FA7}"/>
          </ac:spMkLst>
        </pc:spChg>
      </pc:sldChg>
      <pc:sldChg chg="modSp">
        <pc:chgData name="Narelle Wheaton" userId="6e1b2b30-480e-4f91-806b-6735d5b9e446" providerId="ADAL" clId="{2B1F0091-383C-46D2-A709-1BCFE0C4247A}" dt="2023-06-06T07:14:23.055" v="0" actId="207"/>
        <pc:sldMkLst>
          <pc:docMk/>
          <pc:sldMk cId="0" sldId="260"/>
        </pc:sldMkLst>
        <pc:spChg chg="mod">
          <ac:chgData name="Narelle Wheaton" userId="6e1b2b30-480e-4f91-806b-6735d5b9e446" providerId="ADAL" clId="{2B1F0091-383C-46D2-A709-1BCFE0C4247A}" dt="2023-06-06T07:14:23.055" v="0" actId="207"/>
          <ac:spMkLst>
            <pc:docMk/>
            <pc:sldMk cId="0" sldId="260"/>
            <ac:spMk id="11268" creationId="{6FB97098-581A-5C56-8795-16C9A7378E9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827FDA6-BF23-81BE-6963-A3AB022CE84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6942BD0C-D786-ED79-85C8-BB4F447E440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noProof="0"/>
              <a:t>Click to edit Master text styles</a:t>
            </a:r>
          </a:p>
          <a:p>
            <a:pPr lvl="1"/>
            <a:r>
              <a:rPr lang="en-AU" altLang="en-US" noProof="0"/>
              <a:t>Second level</a:t>
            </a:r>
          </a:p>
          <a:p>
            <a:pPr lvl="2"/>
            <a:r>
              <a:rPr lang="en-AU" altLang="en-US" noProof="0"/>
              <a:t>Third level</a:t>
            </a:r>
          </a:p>
          <a:p>
            <a:pPr lvl="3"/>
            <a:r>
              <a:rPr lang="en-AU" altLang="en-US" noProof="0"/>
              <a:t>Fourth level</a:t>
            </a:r>
          </a:p>
          <a:p>
            <a:pPr lvl="4"/>
            <a:r>
              <a:rPr lang="en-AU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11F111A-73D4-F1B0-3144-8C4281A09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CE5027A-DA7B-8218-D9F5-F83DC0B3B0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AU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49B72C69-7698-15BA-D6FA-AF92C17F4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CE7C953-F128-D685-DD47-FFD498F89D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E17ACBA6-4D21-8E8B-B68C-34BBE0C777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55A422D-1441-2752-662B-4F552439A3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D8C5EF9-BC76-AE7C-5423-66D6D5FCAF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E2DCD512-3D5E-B1C2-C024-D9438EB5C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AU" altLang="en-US" sz="1200"/>
              <a:t>2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CAF36872-4E1A-CC80-94B1-9C9A67C33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CAB2767B-DD7B-82AE-3ADD-80F04AC67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3893E21D-2B7D-DC1A-AFB1-864177336A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2EC0E207-83E9-2D20-0F8C-E4FE55092B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08030CBA-7535-94B0-D7CD-C146735C37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22A2B7A2-F45F-4F4F-D041-B0164F55D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AU" altLang="en-US" sz="1200"/>
              <a:t>3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AC9A34EF-7A7A-D737-A639-FC5CD6750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6174166-2314-2C32-E5C6-43D186D7D6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EAEA6577-D1CE-63D8-1194-8CEBDDB577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99EE7C5E-2300-3B8C-541A-18A918578C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877DA91-203C-6F6B-0D92-E8CCBD93F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3F4883C0-5D78-1CC7-8723-64EED94FC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AU" altLang="en-US" sz="1200"/>
              <a:t>4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F20AC411-7671-63CA-A39F-F91F53873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08ACF6B6-E6DB-37D4-EEF5-8B719E958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06CE99DD-091F-3672-9549-5616595606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AA5F6B71-6729-A39A-09BB-C8C65D8BAC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1C35FB1-0B62-5149-6371-12AE07A56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92A32802-3B17-EF2E-EDF1-C6AEAFD729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AU" altLang="en-US" sz="1200"/>
              <a:t>5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73F4AA0A-7479-47F6-839D-2AFD58A6E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907595EF-33EE-67A8-E5FA-7A941E7039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08BBBD62-7036-6CEE-34BD-9F0F4A05DF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9C7308B5-C889-8537-3F7D-9421D530EC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7286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6104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2877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7774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491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954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1209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8532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5777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3375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8864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DA53315-76B0-9CE2-E7A8-2A1098013F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677367C-6E45-8245-9D9C-87B8503525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text styles</a:t>
            </a:r>
          </a:p>
          <a:p>
            <a:pPr lvl="1"/>
            <a:r>
              <a:rPr lang="en-AU" altLang="en-US"/>
              <a:t>Second level</a:t>
            </a:r>
          </a:p>
          <a:p>
            <a:pPr lvl="2"/>
            <a:r>
              <a:rPr lang="en-AU" altLang="en-US"/>
              <a:t>Third level</a:t>
            </a:r>
          </a:p>
          <a:p>
            <a:pPr lvl="3"/>
            <a:r>
              <a:rPr lang="en-AU" altLang="en-US"/>
              <a:t>Fourth level</a:t>
            </a:r>
          </a:p>
          <a:p>
            <a:pPr lvl="4"/>
            <a:r>
              <a:rPr lang="en-AU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ts val="4800"/>
        </a:spcBef>
        <a:spcAft>
          <a:spcPts val="2400"/>
        </a:spcAft>
        <a:buSzPct val="100000"/>
        <a:buChar char="•"/>
        <a:defRPr sz="3200" b="1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5D6EAE4-ECC1-CF21-23C9-B0C451316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01664BF-9C3E-68A8-BB53-AB66915B3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1E02BBAA-6901-BC95-A8ED-2553BA57D9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1519" y="1341003"/>
            <a:ext cx="8208962" cy="4175993"/>
          </a:xfrm>
          <a:noFill/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AU" altLang="en-US" sz="2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1</a:t>
            </a:r>
          </a:p>
          <a:p>
            <a:pPr marL="0" indent="0"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Let earth and Heaven agree,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Angels and men be joined,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To celebrate with me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The Saviour of mankind;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To adore the all-atoning Lamb,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And bless the sound of Jesus' name.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59F8708-9B95-215F-4225-6205BB698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4D97BEC-473E-A9B2-C60E-DB2A4C1E3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175B790B-2E31-3A3F-B8CD-367BED0CBB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07306" y="1196702"/>
            <a:ext cx="9577387" cy="4464595"/>
          </a:xfrm>
          <a:noFill/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AU" altLang="en-US" sz="28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2</a:t>
            </a:r>
          </a:p>
          <a:p>
            <a:pPr marL="0" indent="0"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Jesus, transporting sound,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The joy of earth and Heaven;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No other help is found,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No other name is given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By which we can salvation have;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But Jesus came the world to save.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40E81A99-1D17-14A7-072E-B0927503EB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68EA68BA-F601-A5C4-6D5E-99715C412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7172" name="Rectangle 5">
            <a:extLst>
              <a:ext uri="{FF2B5EF4-FFF2-40B4-BE49-F238E27FC236}">
                <a16:creationId xmlns:a16="http://schemas.microsoft.com/office/drawing/2014/main" id="{F4927CC0-E258-012B-5B09-8FBFF0F958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09800" y="1341165"/>
            <a:ext cx="7772400" cy="4175670"/>
          </a:xfrm>
          <a:noFill/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AU" altLang="en-US" sz="2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3</a:t>
            </a:r>
          </a:p>
          <a:p>
            <a:pPr marL="0" indent="0"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His name the sinner hears,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And is from sin set free;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'Tis music in his ears,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'Tis life and victory!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New songs do now his lips employ,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And dances his glad heart for joy.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2A7B3D6-72F4-42E9-195F-DDC3FF94F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1F6ACF2-5A79-9CFA-DFCB-A2E4D332E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69B421C4-3F64-AFE0-C803-167AC9302F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487487" y="1359991"/>
            <a:ext cx="9217025" cy="4138017"/>
          </a:xfrm>
          <a:noFill/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AU" altLang="en-US" sz="18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4</a:t>
            </a:r>
          </a:p>
          <a:p>
            <a:pPr marL="0" indent="0"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O unexampled love!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O all-redeeming grace!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How swiftly didst thou move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To save a fallen race: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What shall I do to make it known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What thou for all mankind hast done?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4F13DA79-9FF7-BFA6-F382-4A0486CDD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3CD68E74-F426-98C4-67CB-91BF2AF3C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11268" name="Rectangle 5">
            <a:extLst>
              <a:ext uri="{FF2B5EF4-FFF2-40B4-BE49-F238E27FC236}">
                <a16:creationId xmlns:a16="http://schemas.microsoft.com/office/drawing/2014/main" id="{6FB97098-581A-5C56-8795-16C9A7378E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271587" y="1232693"/>
            <a:ext cx="9648825" cy="4392613"/>
          </a:xfrm>
          <a:noFill/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AU" altLang="en-US" sz="2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5</a:t>
            </a:r>
          </a:p>
          <a:p>
            <a:pPr marL="0" indent="0"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O for a trumpet voice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On all the world to call,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To bid their hearts rejoice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In him who died for all!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For all my Lord was crucified,</a:t>
            </a:r>
            <a:b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For all, for all my Saviour died.</a:t>
            </a:r>
          </a:p>
        </p:txBody>
      </p:sp>
      <p:sp>
        <p:nvSpPr>
          <p:cNvPr id="11269" name="Rectangle 1">
            <a:extLst>
              <a:ext uri="{FF2B5EF4-FFF2-40B4-BE49-F238E27FC236}">
                <a16:creationId xmlns:a16="http://schemas.microsoft.com/office/drawing/2014/main" id="{60C1931B-57AA-AE93-22A3-7CB269BFB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5694363"/>
            <a:ext cx="4572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100" b="0" i="0">
                <a:solidFill>
                  <a:schemeClr val="bg1"/>
                </a:solidFill>
                <a:latin typeface="akagi_probook"/>
              </a:rPr>
              <a:t>CCLI Song # 2259916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100" b="0" i="0">
                <a:solidFill>
                  <a:schemeClr val="bg1"/>
                </a:solidFill>
                <a:latin typeface="akagi_probook"/>
              </a:rPr>
              <a:t>Charles Wesley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en-AU" altLang="en-US" sz="1100" b="0" i="0">
                <a:solidFill>
                  <a:schemeClr val="bg1"/>
                </a:solidFill>
                <a:latin typeface="akagi_probook"/>
              </a:rPr>
              <a:t>Public Domain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100" b="0">
                <a:solidFill>
                  <a:schemeClr val="bg1"/>
                </a:solidFill>
                <a:latin typeface="akagi_probook"/>
              </a:rPr>
              <a:t>For use solely with the SongSelect® Terms of Use. All rights reserved. www.ccli.com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100" b="0" i="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Couri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260</Words>
  <Application>Microsoft Office PowerPoint</Application>
  <PresentationFormat>Widescreen</PresentationFormat>
  <Paragraphs>20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akagi_probook</vt:lpstr>
      <vt:lpstr>Arial</vt:lpstr>
      <vt:lpstr>Calibri</vt:lpstr>
      <vt:lpstr>Courier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62.</dc:title>
  <dc:creator>Brian Pratt</dc:creator>
  <cp:lastModifiedBy>Narelle Wheaton</cp:lastModifiedBy>
  <cp:revision>6</cp:revision>
  <dcterms:created xsi:type="dcterms:W3CDTF">1998-09-22T07:31:22Z</dcterms:created>
  <dcterms:modified xsi:type="dcterms:W3CDTF">2023-06-06T07:14:31Z</dcterms:modified>
</cp:coreProperties>
</file>